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882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113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320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578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1978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694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9483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1396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8882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8505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057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974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2346508" y="3790264"/>
            <a:ext cx="8337536" cy="210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 defTabSz="609585">
              <a:buFont typeface="Arial"/>
              <a:buChar char="•"/>
            </a:pPr>
            <a:r>
              <a:rPr lang="it-IT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VTT Model checking</a:t>
            </a:r>
          </a:p>
          <a:p>
            <a:pPr marL="380990" indent="-380990" defTabSz="609585">
              <a:buFont typeface="Arial"/>
              <a:buChar char="•"/>
            </a:pPr>
            <a:endParaRPr lang="en-GB" sz="1867" dirty="0">
              <a:solidFill>
                <a:prstClr val="black">
                  <a:lumMod val="75000"/>
                  <a:lumOff val="25000"/>
                </a:prstClr>
              </a:solidFill>
              <a:latin typeface="Montserrat" pitchFamily="2" charset="77"/>
            </a:endParaRPr>
          </a:p>
          <a:p>
            <a:pPr marL="380990" indent="-380990" defTabSz="609585">
              <a:buFont typeface="Arial"/>
              <a:buChar char="•"/>
            </a:pPr>
            <a:r>
              <a:rPr lang="fi-FI" sz="1867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Exhaustive</a:t>
            </a:r>
            <a:r>
              <a:rPr lang="fi-FI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 </a:t>
            </a:r>
            <a:r>
              <a:rPr lang="fi-FI" sz="1867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verification</a:t>
            </a:r>
            <a:r>
              <a:rPr lang="fi-FI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 of I&amp;C </a:t>
            </a:r>
            <a:r>
              <a:rPr lang="fi-FI" sz="1867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by</a:t>
            </a:r>
            <a:r>
              <a:rPr lang="fi-FI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 </a:t>
            </a:r>
            <a:r>
              <a:rPr lang="fi-FI" sz="1867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formal</a:t>
            </a:r>
            <a:r>
              <a:rPr lang="fi-FI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 </a:t>
            </a:r>
            <a:r>
              <a:rPr lang="fi-FI" sz="1867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methods</a:t>
            </a:r>
            <a:endParaRPr lang="it-IT" sz="1867" dirty="0">
              <a:solidFill>
                <a:prstClr val="black">
                  <a:lumMod val="75000"/>
                  <a:lumOff val="25000"/>
                </a:prstClr>
              </a:solidFill>
              <a:latin typeface="Montserrat" pitchFamily="2" charset="77"/>
            </a:endParaRPr>
          </a:p>
          <a:p>
            <a:pPr marL="380990" indent="-380990" defTabSz="609585">
              <a:buFont typeface="Arial"/>
              <a:buChar char="•"/>
            </a:pPr>
            <a:endParaRPr lang="it-IT" sz="1867" dirty="0">
              <a:solidFill>
                <a:prstClr val="black">
                  <a:lumMod val="75000"/>
                  <a:lumOff val="25000"/>
                </a:prstClr>
              </a:solidFill>
              <a:latin typeface="Montserrat" pitchFamily="2" charset="77"/>
            </a:endParaRPr>
          </a:p>
          <a:p>
            <a:pPr marL="380990" indent="-380990" defTabSz="609585">
              <a:buFont typeface="Arial"/>
              <a:buChar char="•"/>
            </a:pPr>
            <a:r>
              <a:rPr lang="it-IT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Target: </a:t>
            </a:r>
            <a:r>
              <a:rPr lang="it-IT" sz="1867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BSO’s</a:t>
            </a:r>
            <a:r>
              <a:rPr lang="it-IT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, </a:t>
            </a:r>
            <a:r>
              <a:rPr lang="it-IT" sz="1867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automation</a:t>
            </a:r>
            <a:r>
              <a:rPr lang="it-IT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 supplier companies</a:t>
            </a:r>
          </a:p>
          <a:p>
            <a:pPr defTabSz="609585"/>
            <a:endParaRPr lang="it-IT" sz="1867" dirty="0">
              <a:solidFill>
                <a:prstClr val="black">
                  <a:lumMod val="75000"/>
                  <a:lumOff val="25000"/>
                </a:prstClr>
              </a:solidFill>
              <a:latin typeface="Montserrat" pitchFamily="2" charset="77"/>
            </a:endParaRPr>
          </a:p>
          <a:p>
            <a:pPr marL="380990" indent="-380990" defTabSz="609585">
              <a:buFont typeface="Arial"/>
              <a:buChar char="•"/>
            </a:pPr>
            <a:r>
              <a:rPr lang="it-IT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Experience: </a:t>
            </a:r>
            <a:r>
              <a:rPr lang="it-IT" sz="1867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Fission</a:t>
            </a:r>
            <a:r>
              <a:rPr lang="it-IT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 </a:t>
            </a:r>
            <a:r>
              <a:rPr lang="it-IT" sz="1867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NPPs</a:t>
            </a:r>
            <a:r>
              <a:rPr lang="it-IT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, railway systems etc.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6A06C6F-2069-29CD-4EF2-18DACE5044C1}"/>
              </a:ext>
            </a:extLst>
          </p:cNvPr>
          <p:cNvSpPr/>
          <p:nvPr/>
        </p:nvSpPr>
        <p:spPr>
          <a:xfrm>
            <a:off x="8737600" y="916288"/>
            <a:ext cx="2609515" cy="26095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09585"/>
            <a:endParaRPr lang="it-IT" sz="2400">
              <a:ln>
                <a:solidFill>
                  <a:srgbClr val="E7E6E6"/>
                </a:solidFill>
              </a:ln>
              <a:noFill/>
              <a:latin typeface="Calibri" panose="020F0502020204030204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2346509" y="916289"/>
            <a:ext cx="6840273" cy="1541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it-IT" sz="2933" b="1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Technology transfer </a:t>
            </a:r>
            <a:r>
              <a:rPr lang="it-IT" sz="2933" b="1" dirty="0" err="1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proposal</a:t>
            </a:r>
            <a:r>
              <a:rPr lang="it-IT" sz="2933" b="1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 BSBF2024</a:t>
            </a:r>
          </a:p>
          <a:p>
            <a:pPr defTabSz="609585">
              <a:lnSpc>
                <a:spcPct val="150000"/>
              </a:lnSpc>
            </a:pPr>
            <a:r>
              <a:rPr lang="it-IT" sz="26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</a:p>
        </p:txBody>
      </p:sp>
      <p:pic>
        <p:nvPicPr>
          <p:cNvPr id="3" name="Picture 2" descr="A white text on an orange background&#10;&#10;Description automatically generated">
            <a:extLst>
              <a:ext uri="{FF2B5EF4-FFF2-40B4-BE49-F238E27FC236}">
                <a16:creationId xmlns:a16="http://schemas.microsoft.com/office/drawing/2014/main" id="{73D9BE25-EE90-23EB-6A2D-C423C5E32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096" y="1517286"/>
            <a:ext cx="2094523" cy="140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44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1106311" y="4809067"/>
            <a:ext cx="820325" cy="82032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lang="it-IT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67F076-794F-1340-E452-F264A791DEFF}"/>
              </a:ext>
            </a:extLst>
          </p:cNvPr>
          <p:cNvSpPr txBox="1"/>
          <p:nvPr/>
        </p:nvSpPr>
        <p:spPr>
          <a:xfrm>
            <a:off x="1516473" y="5014045"/>
            <a:ext cx="4883136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it-IT" sz="18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</a:rPr>
              <a:t>http://vttresearch.com/modelchecking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820367" y="686138"/>
            <a:ext cx="7147212" cy="1541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it-IT" sz="2933" b="1" dirty="0">
                <a:solidFill>
                  <a:srgbClr val="148FC8"/>
                </a:solidFill>
                <a:latin typeface="Montserrat" pitchFamily="2" charset="77"/>
              </a:rPr>
              <a:t>Technology transfer </a:t>
            </a:r>
            <a:r>
              <a:rPr lang="it-IT" sz="2933" b="1" dirty="0" err="1">
                <a:solidFill>
                  <a:srgbClr val="148FC8"/>
                </a:solidFill>
                <a:latin typeface="Montserrat" pitchFamily="2" charset="77"/>
              </a:rPr>
              <a:t>proposal</a:t>
            </a:r>
            <a:r>
              <a:rPr lang="it-IT" sz="2933" b="1" dirty="0">
                <a:solidFill>
                  <a:srgbClr val="148FC8"/>
                </a:solidFill>
                <a:latin typeface="Montserrat" pitchFamily="2" charset="77"/>
              </a:rPr>
              <a:t> BSBF2024</a:t>
            </a:r>
          </a:p>
          <a:p>
            <a:pPr defTabSz="609585">
              <a:lnSpc>
                <a:spcPct val="150000"/>
              </a:lnSpc>
            </a:pPr>
            <a:r>
              <a:rPr lang="it-IT" sz="2667" dirty="0">
                <a:solidFill>
                  <a:prstClr val="black">
                    <a:lumMod val="75000"/>
                    <a:lumOff val="25000"/>
                  </a:prstClr>
                </a:solidFill>
                <a:latin typeface="Montserrat" pitchFamily="2" charset="77"/>
                <a:cs typeface="Arial" panose="020B0604020202020204" pitchFamily="34" charset="0"/>
              </a:rPr>
              <a:t>Call for partnership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9420452" y="-716404"/>
            <a:ext cx="1402541" cy="1402541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09585"/>
            <a:endParaRPr lang="it-IT" sz="24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10822994" y="370251"/>
            <a:ext cx="2545349" cy="254534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609585"/>
            <a:endParaRPr lang="it-IT" sz="240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9578749" y="5783965"/>
            <a:ext cx="2488489" cy="1716551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609585"/>
                <a:endParaRPr lang="it-IT" sz="240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6E350A8-145C-E696-C75F-30C7F4C59F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77" y="2063751"/>
            <a:ext cx="3836247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35023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1_Tema di Office</vt:lpstr>
      <vt:lpstr>Presentazione standard di PowerPoint</vt:lpstr>
      <vt:lpstr>Presentazione standard di PowerPoint</vt:lpstr>
    </vt:vector>
  </TitlesOfParts>
  <Company>AREA Science Park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Sordilli Maria Cristina</dc:creator>
  <cp:lastModifiedBy>Sordilli Maria Cristina</cp:lastModifiedBy>
  <cp:revision>1</cp:revision>
  <dcterms:created xsi:type="dcterms:W3CDTF">2024-08-09T08:59:21Z</dcterms:created>
  <dcterms:modified xsi:type="dcterms:W3CDTF">2024-08-09T09:01:00Z</dcterms:modified>
</cp:coreProperties>
</file>